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93" r:id="rId6"/>
    <p:sldId id="290" r:id="rId7"/>
    <p:sldId id="283" r:id="rId8"/>
    <p:sldId id="286" r:id="rId9"/>
    <p:sldId id="289" r:id="rId10"/>
    <p:sldId id="291" r:id="rId11"/>
    <p:sldId id="292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6" r:id="rId20"/>
    <p:sldId id="294" r:id="rId21"/>
    <p:sldId id="288" r:id="rId22"/>
    <p:sldId id="275" r:id="rId23"/>
    <p:sldId id="273" r:id="rId24"/>
    <p:sldId id="296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258"/>
            <p14:sldId id="261"/>
            <p14:sldId id="262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291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  <p14:sldId id="276"/>
          </p14:sldIdLst>
        </p14:section>
        <p14:section name="Software" id="{D485D66D-041A-2E43-A9E5-3FFF187D9685}">
          <p14:sldIdLst>
            <p14:sldId id="294"/>
            <p14:sldId id="288"/>
            <p14:sldId id="275"/>
            <p14:sldId id="273"/>
          </p14:sldIdLst>
        </p14:section>
        <p14:section name="Stage 2" id="{6814D3C0-EE8E-6941-AF24-81F4AE9372B1}">
          <p14:sldIdLst>
            <p14:sldId id="296"/>
            <p14:sldId id="259"/>
          </p14:sldIdLst>
        </p14:section>
        <p14:section name="Stage 3" id="{133E6B0F-E38B-4046-B48F-80D29262702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/>
    <p:restoredTop sz="94673"/>
  </p:normalViewPr>
  <p:slideViewPr>
    <p:cSldViewPr snapToGrid="0" snapToObjects="1">
      <p:cViewPr varScale="1">
        <p:scale>
          <a:sx n="140" d="100"/>
          <a:sy n="14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IoT for smart cities, manufacturing, and Analytics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34946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Digital and analog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C</a:t>
            </a:r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dirty="0"/>
              <a:t>Sometimes you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15263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easier from here!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Comprises the IoT?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FC8E0-2CFA-754F-B582-0D15C19F1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33"/>
          <a:stretch/>
        </p:blipFill>
        <p:spPr>
          <a:xfrm>
            <a:off x="1118988" y="2386783"/>
            <a:ext cx="6112382" cy="2076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0AF06-6408-EB45-9C05-B6A82493B973}"/>
              </a:ext>
            </a:extLst>
          </p:cNvPr>
          <p:cNvSpPr txBox="1"/>
          <p:nvPr/>
        </p:nvSpPr>
        <p:spPr>
          <a:xfrm>
            <a:off x="938213" y="1987570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36CA518-04F3-6B42-ACED-D5A78826000B}"/>
              </a:ext>
            </a:extLst>
          </p:cNvPr>
          <p:cNvSpPr txBox="1"/>
          <p:nvPr/>
        </p:nvSpPr>
        <p:spPr>
          <a:xfrm>
            <a:off x="2119313" y="4342343"/>
            <a:ext cx="12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Gateway(s)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7BD81EC-BC19-0E4F-9A6B-A69D019A9CF6}"/>
              </a:ext>
            </a:extLst>
          </p:cNvPr>
          <p:cNvSpPr txBox="1"/>
          <p:nvPr/>
        </p:nvSpPr>
        <p:spPr>
          <a:xfrm>
            <a:off x="3727601" y="2523610"/>
            <a:ext cx="132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Stores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70B945C9-52A0-E649-A5E2-FBD62407173A}"/>
              </a:ext>
            </a:extLst>
          </p:cNvPr>
          <p:cNvSpPr txBox="1"/>
          <p:nvPr/>
        </p:nvSpPr>
        <p:spPr>
          <a:xfrm>
            <a:off x="5555454" y="4340593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“SMART”?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FE2AC-6F15-0C4E-BBE4-E6175BB2099B}"/>
              </a:ext>
            </a:extLst>
          </p:cNvPr>
          <p:cNvGrpSpPr/>
          <p:nvPr/>
        </p:nvGrpSpPr>
        <p:grpSpPr>
          <a:xfrm>
            <a:off x="1383023" y="2097089"/>
            <a:ext cx="2732547" cy="2505577"/>
            <a:chOff x="1034881" y="2097089"/>
            <a:chExt cx="2732547" cy="2505577"/>
          </a:xfrm>
        </p:grpSpPr>
        <p:pic>
          <p:nvPicPr>
            <p:cNvPr id="7" name="Picture 6" descr="A picture containing indoor&#13;&#10;&#13;&#10;Description automatically generated">
              <a:extLst>
                <a:ext uri="{FF2B5EF4-FFF2-40B4-BE49-F238E27FC236}">
                  <a16:creationId xmlns:a16="http://schemas.microsoft.com/office/drawing/2014/main" id="{B22A3BD8-C039-3E49-8630-A21D5EAA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881" y="2097089"/>
              <a:ext cx="2732547" cy="20403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034881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531251" y="2097089"/>
            <a:ext cx="2732547" cy="2508020"/>
            <a:chOff x="4050900" y="2097089"/>
            <a:chExt cx="2732547" cy="25080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4050900" y="2097089"/>
              <a:ext cx="2732547" cy="20391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900" y="4235777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7679478" y="2097088"/>
            <a:ext cx="2741242" cy="2505578"/>
            <a:chOff x="7679478" y="2097088"/>
            <a:chExt cx="2741242" cy="2505578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679478" y="2097088"/>
              <a:ext cx="2741242" cy="2039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679478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Analytics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8CCA72-4BB9-FC45-89A9-A7230A7751D2}"/>
              </a:ext>
            </a:extLst>
          </p:cNvPr>
          <p:cNvGrpSpPr/>
          <p:nvPr/>
        </p:nvGrpSpPr>
        <p:grpSpPr>
          <a:xfrm>
            <a:off x="1340330" y="400968"/>
            <a:ext cx="9508163" cy="6299571"/>
            <a:chOff x="1034880" y="412257"/>
            <a:chExt cx="9508163" cy="6299571"/>
          </a:xfrm>
        </p:grpSpPr>
        <p:pic>
          <p:nvPicPr>
            <p:cNvPr id="32" name="Picture 31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40F393A5-1925-0849-89AE-0D40BC272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880" y="412257"/>
              <a:ext cx="9508163" cy="590864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99D146-E284-C641-95AB-5CD57E1A3614}"/>
                </a:ext>
              </a:extLst>
            </p:cNvPr>
            <p:cNvSpPr txBox="1"/>
            <p:nvPr/>
          </p:nvSpPr>
          <p:spPr>
            <a:xfrm>
              <a:off x="4219575" y="6342496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Pulling it Together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573</Words>
  <Application>Microsoft Macintosh PowerPoint</Application>
  <PresentationFormat>Widescreen</PresentationFormat>
  <Paragraphs>150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Trebuchet MS</vt:lpstr>
      <vt:lpstr>Tw Cen MT</vt:lpstr>
      <vt:lpstr>Circuit</vt:lpstr>
      <vt:lpstr>Practical IoT</vt:lpstr>
      <vt:lpstr>Intro Slide</vt:lpstr>
      <vt:lpstr>What Comprises the IoT?</vt:lpstr>
      <vt:lpstr>What makes it “SMART”?</vt:lpstr>
      <vt:lpstr>Hardware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Node MCU (esp8266)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Software</vt:lpstr>
      <vt:lpstr>IoT (often) Requires MANY languages</vt:lpstr>
      <vt:lpstr>Let’s Review the code!</vt:lpstr>
      <vt:lpstr>You have now made a brick oven!</vt:lpstr>
      <vt:lpstr>The Stage 2 Smart City</vt:lpstr>
      <vt:lpstr>Simulating an intersection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4</cp:revision>
  <dcterms:created xsi:type="dcterms:W3CDTF">2018-10-30T14:44:53Z</dcterms:created>
  <dcterms:modified xsi:type="dcterms:W3CDTF">2018-10-30T17:12:54Z</dcterms:modified>
</cp:coreProperties>
</file>